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Mastering Your Day: The Ultimate To-Do List Guide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our guide on mastering your day. We will explore effective strategies. You will learn to conquer your to-do list. Achieve peak productivity and peace of mind.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97949"/>
            <a:ext cx="159293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S GOWDA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3371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Psychology Behind Procrastination: Understanding Your Resistance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40041"/>
            <a:ext cx="29233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We Procrastinate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Procrastination often stems from fear. It can be fear of failure or success. Overwhelm is also a common trigger. We delay tasks due to their perceived difficulty.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Overcoming the Urge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Break tasks into smaller steps. Focus on starting, not finishing. Reward yourself for progress. Understand your triggers to fight them effectively.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26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Defining Your Priorities: Urgent vs. Important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09624"/>
            <a:ext cx="7468553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Urgent Tasks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467338"/>
            <a:ext cx="69442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demand immediate attention. They often have strict deadlines. They can create a sense of crisis. Address them quickly to avoid issues.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117902"/>
            <a:ext cx="7468553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9899" y="5380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Important Tasks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9899" y="5875615"/>
            <a:ext cx="69442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contribute to long-term goals. They may not have tight deadlines. They are crucial for future success. Prioritize them for significant impact.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8637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Eisenhower Matrix: A Powerful Prioritization Tool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53383"/>
            <a:ext cx="7468553" cy="2071568"/>
          </a:xfrm>
          <a:prstGeom prst="roundRect">
            <a:avLst>
              <a:gd name="adj" fmla="val 173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261003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893" y="3412212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059585" y="3412212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Urgent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543467" y="3412212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 Urgent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31744" y="3946446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71893" y="4097655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Important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059585" y="4097655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 First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1543467" y="4097655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Schedule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31744" y="4631888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71893" y="478309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 Important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059585" y="4783098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Delegate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1543467" y="478309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Eliminate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324124" y="559415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Eisenhower Matrix helps categorize tasks. It sorts them by urgency and importance. This tool promotes clear decision-making. It ensures focus on high-impact activities. Prioritize your actions wisely.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071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vs. Analog: Choosing the Right To-Do List Format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374112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2118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Benefits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707374"/>
            <a:ext cx="358461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Digital tools offer flexibility. They provide sync across devices. You can easily reorder and track tasks. Notifications help keep you on track.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943" y="3374112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7943" y="42118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Analog Advantages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7943" y="4707374"/>
            <a:ext cx="358473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Writing by hand improves memory. It offers a tangible sense of accomplishment. Analog lists reduce screen time. They provide a distraction-free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5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Blocking Techniques: Scheduling for Success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5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58125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Allocate Time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858125" y="3131820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Assign specific time slots. Dedicate them to particular tasks. This prevents multitasking errors.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58125" y="436506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Focus Deeply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858125" y="4856202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 without interruptions. Maximize concentration on one task. Achieve more in less time.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5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58125" y="608945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Review Progress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58125" y="6580584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Regularly check your schedule. Adjust as needed throughout the day. Stay aligned with your goals.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346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Task Batching: Streamlining Similar Activities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4047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74" y="2898457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9227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Group Similar Tasks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418284"/>
            <a:ext cx="280689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Combine related activities. Process emails together. Make all phone calls at once. This reduces context switching.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208062" y="284047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312" y="2898457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5897" y="2922746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Minimize Switching Costs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85897" y="3770233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Avoid frequent task changes. Switching tasks wastes mental energy. Stay in flow for longer periods.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81215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5870138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8944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 Efficiency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6389965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Batching increases productivity. You gain momentum on similar tasks. Complete more in less time.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458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746" y="3595211"/>
            <a:ext cx="11846362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Review and Reflect: Optimizing Your Workflow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746" y="5348764"/>
            <a:ext cx="4091226" cy="235625"/>
          </a:xfrm>
          <a:prstGeom prst="roundRect">
            <a:avLst>
              <a:gd name="adj" fmla="val 15003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4746" y="5937885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Daily Review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24746" y="6425803"/>
            <a:ext cx="4091226" cy="1130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completed tasks. Update your to-do list. Plan for the next day. This keeps you organized.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69468" y="4995267"/>
            <a:ext cx="4091345" cy="235625"/>
          </a:xfrm>
          <a:prstGeom prst="roundRect">
            <a:avLst>
              <a:gd name="adj" fmla="val 15003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69468" y="5584388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Weekly Reflection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269468" y="6072307"/>
            <a:ext cx="4091345" cy="1507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 overall progress. Identify successes and challenges. Adjust strategies if needed. Learn from your experiences.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714309" y="4641771"/>
            <a:ext cx="4091345" cy="235625"/>
          </a:xfrm>
          <a:prstGeom prst="roundRect">
            <a:avLst>
              <a:gd name="adj" fmla="val 15003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4309" y="5230892"/>
            <a:ext cx="3177897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Improvement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714309" y="5718810"/>
            <a:ext cx="4091345" cy="1130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Refine your process. Experiment with new methods. Optimize your workflow over time. Strive for constant growth.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2025-06-01T11:02:05Z</dcterms:created>
  <dcterms:modified xsi:type="dcterms:W3CDTF">2025-06-01T11:02:05Z</dcterms:modified>
</cp:coreProperties>
</file>